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8B4E28F-EE7F-413F-9C37-114DB9F27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FC047B-3F71-4B19-B97F-918F83D73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4158-299B-4B51-AEF0-A3CE195043EC}" type="datetime1">
              <a:rPr lang="pt-PT" smtClean="0"/>
              <a:t>04/11/2020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9BFA30B-F0E6-4DF9-99D0-2228BEC1A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174B7A-F350-44AF-BCF5-1E852514C9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1FF5-E8B3-4B70-A7EB-A031B8EEA2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2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10995C-7A38-41F9-BCFB-7BFA8B3F95D5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78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E5C2490-323E-4436-ABDA-7328786A0FA5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F4AB7E-76FC-4B3E-A7D3-CC88D57E7FF4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47C435-88B4-4949-891B-DE42BDF8A382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3AE21-22B6-4824-B940-6BEAB7283441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00939-F784-45BD-AE42-3ACF2BBCFAD9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D34762-AEEA-42A7-818F-3C5EE0ED0480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A1F2C7-44CB-4388-89F7-91A70C21ED27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64262-200A-40D0-8926-0351C7F65BCD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A3DCF2-7D1B-465C-94AA-A0E3250310E3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4FEE03-A5E8-4825-8A51-32FA063260E8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5C32AC-7C61-4315-9B7A-A38A0FA6668B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40768-6165-43E8-82F2-00BCD8E83F92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8714BC-4382-41C2-817A-A4F37287E048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71143-8514-4160-BB26-8F04A1FA9A68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C831-CC57-4C5F-A4A2-00C269C9C410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0BF733-9920-4ED4-83EA-214BF6B1F670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85BB4-E516-403A-89AE-050CC1CA126C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3D80F8-89C6-4811-A306-11205281C760}" type="datetime1">
              <a:rPr lang="pt-PT" noProof="0" smtClean="0"/>
              <a:t>04/11/2020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-32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PT" dirty="0"/>
              <a:t>Acesso móvel a sistemas de Informação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Etapa 1</a:t>
            </a:r>
          </a:p>
          <a:p>
            <a:pPr algn="ctr" rtl="0"/>
            <a:r>
              <a:rPr lang="pt-PT" dirty="0"/>
              <a:t>PL2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828EA2-5AAA-4640-B49B-951D81574FBC}"/>
              </a:ext>
            </a:extLst>
          </p:cNvPr>
          <p:cNvSpPr txBox="1"/>
          <p:nvPr/>
        </p:nvSpPr>
        <p:spPr>
          <a:xfrm>
            <a:off x="700351" y="5640257"/>
            <a:ext cx="5659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Trabalho Realizado por:</a:t>
            </a:r>
          </a:p>
          <a:p>
            <a:r>
              <a:rPr lang="en-US" dirty="0"/>
              <a:t>Carlos Vinagre - 2180687</a:t>
            </a:r>
          </a:p>
          <a:p>
            <a:r>
              <a:rPr lang="en-US" dirty="0"/>
              <a:t>Rui Penetra – 2180680</a:t>
            </a:r>
          </a:p>
        </p:txBody>
      </p:sp>
      <p:pic>
        <p:nvPicPr>
          <p:cNvPr id="1026" name="Picture 2" descr="PoliEmpreende">
            <a:extLst>
              <a:ext uri="{FF2B5EF4-FFF2-40B4-BE49-F238E27FC236}">
                <a16:creationId xmlns:a16="http://schemas.microsoft.com/office/drawing/2014/main" id="{5EE431F0-456B-4425-B072-79BAD1C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372784"/>
            <a:ext cx="43529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9180DA-31C8-4291-B30A-4EE9C274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7033" y="2372557"/>
            <a:ext cx="6502264" cy="1056443"/>
          </a:xfrm>
        </p:spPr>
        <p:txBody>
          <a:bodyPr>
            <a:no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página</a:t>
            </a:r>
            <a:r>
              <a:rPr lang="en-US" sz="2400" dirty="0"/>
              <a:t> perfil serve para atualizar os dados de perfil do </a:t>
            </a:r>
            <a:r>
              <a:rPr lang="en-US" sz="2400" dirty="0" err="1"/>
              <a:t>utilizador</a:t>
            </a:r>
            <a:r>
              <a:rPr lang="en-US" sz="2400" dirty="0"/>
              <a:t>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5AC4CC-913F-4633-B2F6-2BF2B772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79" y="408373"/>
            <a:ext cx="1216241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Perfil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493D16E1-162B-4C5E-A187-E61C6E6E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28" y="1531609"/>
            <a:ext cx="1929073" cy="37947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BD1F05-80F7-42D0-8141-447630E06EE9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6">
            <a:extLst>
              <a:ext uri="{FF2B5EF4-FFF2-40B4-BE49-F238E27FC236}">
                <a16:creationId xmlns:a16="http://schemas.microsoft.com/office/drawing/2014/main" id="{22A87F62-C411-4F9B-B0E6-2C2447AEA4B5}"/>
              </a:ext>
            </a:extLst>
          </p:cNvPr>
          <p:cNvSpPr txBox="1">
            <a:spLocks/>
          </p:cNvSpPr>
          <p:nvPr/>
        </p:nvSpPr>
        <p:spPr>
          <a:xfrm>
            <a:off x="11216106" y="637582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10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4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70D6A8-7CF3-41DA-B8FB-B3371E7D6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6932" y="2596812"/>
            <a:ext cx="5934511" cy="1518082"/>
          </a:xfrm>
        </p:spPr>
        <p:txBody>
          <a:bodyPr>
            <a:normAutofit/>
          </a:bodyPr>
          <a:lstStyle/>
          <a:p>
            <a:r>
              <a:rPr lang="en-US" sz="2400" dirty="0"/>
              <a:t>O funcionário tem 1 hamburger menu que tem as opções que ele pode selecionar juntamente com a identificação do funcionário.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F47023-05F4-4B26-930A-D7098CCA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44" y="479394"/>
            <a:ext cx="6276512" cy="559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Hamburger menu Funcionário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4D349B-12EC-43E5-8A59-0507A02A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66" y="1466940"/>
            <a:ext cx="2034999" cy="3924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E0582A-26FD-4F28-905D-6A22F65CCFBA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B6CAD1C1-E3DE-4889-BA6A-D8AE40168AF4}"/>
              </a:ext>
            </a:extLst>
          </p:cNvPr>
          <p:cNvSpPr txBox="1">
            <a:spLocks/>
          </p:cNvSpPr>
          <p:nvPr/>
        </p:nvSpPr>
        <p:spPr>
          <a:xfrm>
            <a:off x="11233862" y="637582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61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CCF105D-6638-4964-88E1-13A72F45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6375" y="1084895"/>
            <a:ext cx="9663978" cy="1680838"/>
          </a:xfrm>
        </p:spPr>
        <p:txBody>
          <a:bodyPr>
            <a:normAutofit/>
          </a:bodyPr>
          <a:lstStyle/>
          <a:p>
            <a:r>
              <a:rPr lang="en-US" sz="2400" dirty="0"/>
              <a:t>Aqui o funcionário marca o número da mesa </a:t>
            </a:r>
            <a:r>
              <a:rPr lang="en-US" sz="2400" dirty="0" err="1"/>
              <a:t>atribuida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cliente</a:t>
            </a:r>
            <a:r>
              <a:rPr lang="en-US" sz="2400" dirty="0"/>
              <a:t> e </a:t>
            </a:r>
            <a:r>
              <a:rPr lang="en-US" sz="2400" dirty="0" err="1"/>
              <a:t>seleciona</a:t>
            </a:r>
            <a:r>
              <a:rPr lang="en-US" sz="2400" dirty="0"/>
              <a:t> o que o cliente </a:t>
            </a:r>
            <a:r>
              <a:rPr lang="en-US" sz="2400" dirty="0" err="1"/>
              <a:t>quer</a:t>
            </a:r>
            <a:r>
              <a:rPr lang="en-US" sz="2400" dirty="0"/>
              <a:t> </a:t>
            </a:r>
            <a:r>
              <a:rPr lang="en-US" sz="2400" dirty="0" err="1"/>
              <a:t>pedir</a:t>
            </a:r>
            <a:r>
              <a:rPr lang="en-US" sz="2400" dirty="0"/>
              <a:t>, </a:t>
            </a:r>
            <a:r>
              <a:rPr lang="en-US" sz="2400" dirty="0" err="1"/>
              <a:t>podendo</a:t>
            </a:r>
            <a:r>
              <a:rPr lang="en-US" sz="2400" dirty="0"/>
              <a:t> o </a:t>
            </a:r>
            <a:r>
              <a:rPr lang="en-US" sz="2400" dirty="0" err="1"/>
              <a:t>funcionário</a:t>
            </a:r>
            <a:r>
              <a:rPr lang="en-US" sz="2400" dirty="0"/>
              <a:t> </a:t>
            </a:r>
            <a:r>
              <a:rPr lang="en-US" sz="2400" dirty="0" err="1"/>
              <a:t>eliminar</a:t>
            </a:r>
            <a:r>
              <a:rPr lang="en-US" sz="2400" dirty="0"/>
              <a:t> o pedido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editá</a:t>
            </a:r>
            <a:r>
              <a:rPr lang="en-US" sz="2400" dirty="0"/>
              <a:t>-lo </a:t>
            </a:r>
            <a:r>
              <a:rPr lang="en-US" sz="2400" dirty="0" err="1"/>
              <a:t>caso</a:t>
            </a:r>
            <a:r>
              <a:rPr lang="en-US" sz="2400" dirty="0"/>
              <a:t> </a:t>
            </a:r>
            <a:r>
              <a:rPr lang="en-US" sz="2400" dirty="0" err="1"/>
              <a:t>seja</a:t>
            </a:r>
            <a:r>
              <a:rPr lang="en-US" sz="2400" dirty="0"/>
              <a:t> </a:t>
            </a:r>
            <a:r>
              <a:rPr lang="en-US" sz="2400" dirty="0" err="1"/>
              <a:t>necessário</a:t>
            </a:r>
            <a:r>
              <a:rPr lang="en-US" sz="2400" dirty="0"/>
              <a:t>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3033A4-1C00-4738-BC15-7639525B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505" y="370076"/>
            <a:ext cx="1560990" cy="559293"/>
          </a:xfrm>
        </p:spPr>
        <p:txBody>
          <a:bodyPr>
            <a:normAutofit/>
          </a:bodyPr>
          <a:lstStyle/>
          <a:p>
            <a:r>
              <a:rPr lang="en-US" b="1" dirty="0"/>
              <a:t>Pedido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C8E851-13BC-403C-A232-0777A8FF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13" y="2767785"/>
            <a:ext cx="1840831" cy="35385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B7E78F-4E79-46C4-B331-42E0D0C3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41" y="2767785"/>
            <a:ext cx="1820865" cy="35550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34AD84A-1812-4E5E-8DFA-504BE632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490" y="2765733"/>
            <a:ext cx="1840831" cy="3536506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4FEE5691-E1EF-4A0C-91F9-81E14F428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70" y="2776017"/>
            <a:ext cx="1835297" cy="35385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99130C-33A2-418C-8573-135F10950675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6">
            <a:extLst>
              <a:ext uri="{FF2B5EF4-FFF2-40B4-BE49-F238E27FC236}">
                <a16:creationId xmlns:a16="http://schemas.microsoft.com/office/drawing/2014/main" id="{A1733074-20C0-4AF2-B66D-89FCCB9BCF2B}"/>
              </a:ext>
            </a:extLst>
          </p:cNvPr>
          <p:cNvSpPr txBox="1">
            <a:spLocks/>
          </p:cNvSpPr>
          <p:nvPr/>
        </p:nvSpPr>
        <p:spPr>
          <a:xfrm>
            <a:off x="11207228" y="638469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96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CD19A-E1C2-4AC4-85D1-D8EC2E7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402" y="1616238"/>
            <a:ext cx="3977196" cy="3625524"/>
          </a:xfrm>
        </p:spPr>
        <p:txBody>
          <a:bodyPr>
            <a:noAutofit/>
          </a:bodyPr>
          <a:lstStyle/>
          <a:p>
            <a:r>
              <a:rPr lang="en-US" sz="20000" dirty="0" err="1"/>
              <a:t>Fim</a:t>
            </a:r>
            <a:endParaRPr lang="pt-PT" sz="20000" dirty="0"/>
          </a:p>
        </p:txBody>
      </p:sp>
    </p:spTree>
    <p:extLst>
      <p:ext uri="{BB962C8B-B14F-4D97-AF65-F5344CB8AC3E}">
        <p14:creationId xmlns:p14="http://schemas.microsoft.com/office/powerpoint/2010/main" val="280398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035722-F6AB-4C06-AC64-82CBF3B5AB5A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CCB9CF-6E5F-44D3-A7B7-8E9B791D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832"/>
            <a:ext cx="9905998" cy="952830"/>
          </a:xfrm>
        </p:spPr>
        <p:txBody>
          <a:bodyPr/>
          <a:lstStyle/>
          <a:p>
            <a:pPr algn="ctr"/>
            <a:r>
              <a:rPr lang="en-US" b="1" dirty="0"/>
              <a:t>tema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9F70A6-C5C8-4780-A90A-205F0CA7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1471"/>
            <a:ext cx="9905999" cy="449972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pt-PT" dirty="0"/>
              <a:t>nossa</a:t>
            </a:r>
            <a:r>
              <a:rPr lang="en-US" dirty="0"/>
              <a:t> </a:t>
            </a:r>
            <a:r>
              <a:rPr lang="pt-PT" dirty="0"/>
              <a:t>aplicação</a:t>
            </a:r>
            <a:r>
              <a:rPr lang="en-US" dirty="0"/>
              <a:t> </a:t>
            </a:r>
            <a:r>
              <a:rPr lang="pt-PT" dirty="0"/>
              <a:t>consiste</a:t>
            </a:r>
            <a:r>
              <a:rPr lang="en-US" dirty="0"/>
              <a:t> num programa </a:t>
            </a:r>
            <a:r>
              <a:rPr lang="pt-PT" dirty="0"/>
              <a:t>com objetivo de </a:t>
            </a:r>
            <a:r>
              <a:rPr lang="en-US" dirty="0"/>
              <a:t>ajudar um restaurante a facilitar as </a:t>
            </a:r>
            <a:r>
              <a:rPr lang="pt-PT" dirty="0"/>
              <a:t>tarefas</a:t>
            </a:r>
            <a:r>
              <a:rPr lang="en-US" dirty="0"/>
              <a:t> tanto aos </a:t>
            </a:r>
            <a:r>
              <a:rPr lang="pt-PT" dirty="0"/>
              <a:t>funcionários</a:t>
            </a:r>
            <a:r>
              <a:rPr lang="en-US" dirty="0"/>
              <a:t> do restaurante como aos clientes que querem fazer pedidos no </a:t>
            </a:r>
            <a:r>
              <a:rPr lang="pt-PT" dirty="0"/>
              <a:t>restaurante</a:t>
            </a:r>
            <a:r>
              <a:rPr lang="en-US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99AFD2-80C2-4871-8129-41ED0840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55" y="3424647"/>
            <a:ext cx="2357311" cy="2357311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894BBF1-D1FE-40E9-804F-D1FF43BC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716" y="6358064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pt-PT" sz="1800" b="1" noProof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fld>
            <a:endParaRPr lang="pt-PT" sz="1800" b="1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84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EB137-DDA7-4D88-88CE-62C4762E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206" y="115410"/>
            <a:ext cx="7469190" cy="1477961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Distribuição de tarefas por elementos do grupo</a:t>
            </a:r>
            <a:endParaRPr lang="pt-PT" b="1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7CA67F2-2E44-44B7-B6A5-3BB881162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283" y="1853291"/>
            <a:ext cx="2636653" cy="446089"/>
          </a:xfrm>
        </p:spPr>
        <p:txBody>
          <a:bodyPr>
            <a:normAutofit/>
          </a:bodyPr>
          <a:lstStyle/>
          <a:p>
            <a:r>
              <a:rPr lang="en-US" sz="2000" b="1" i="1" u="sng" dirty="0"/>
              <a:t>Carlos VInagre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7E29BBC-ECDC-4547-BAC9-EAEF6189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2283" y="2531949"/>
            <a:ext cx="4878391" cy="36099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Layout –1 </a:t>
            </a:r>
            <a:r>
              <a:rPr lang="pt-PT" dirty="0"/>
              <a:t>semana</a:t>
            </a:r>
          </a:p>
          <a:p>
            <a:r>
              <a:rPr lang="en-US" dirty="0"/>
              <a:t>Registo – 1 semana </a:t>
            </a:r>
          </a:p>
          <a:p>
            <a:r>
              <a:rPr lang="en-US" dirty="0"/>
              <a:t>Hamburger Menu – 4 horas</a:t>
            </a:r>
          </a:p>
          <a:p>
            <a:r>
              <a:rPr lang="en-US" dirty="0"/>
              <a:t>Criação de pedidos – 4 dias</a:t>
            </a:r>
          </a:p>
          <a:p>
            <a:r>
              <a:rPr lang="en-US" dirty="0"/>
              <a:t>Listar Pedidos – 3 dias</a:t>
            </a:r>
          </a:p>
          <a:p>
            <a:r>
              <a:rPr lang="pt-PT" dirty="0"/>
              <a:t>Atualizar</a:t>
            </a:r>
            <a:r>
              <a:rPr lang="en-US" dirty="0"/>
              <a:t> takeaway – 4 dias</a:t>
            </a:r>
          </a:p>
          <a:p>
            <a:r>
              <a:rPr lang="pt-PT" dirty="0"/>
              <a:t>Eliminar</a:t>
            </a:r>
            <a:r>
              <a:rPr lang="en-US" dirty="0"/>
              <a:t> takeaway – 2 dias</a:t>
            </a:r>
          </a:p>
          <a:p>
            <a:r>
              <a:rPr lang="en-US" dirty="0"/>
              <a:t>Perfil – 1 dia</a:t>
            </a:r>
          </a:p>
          <a:p>
            <a:r>
              <a:rPr lang="en-US" dirty="0"/>
              <a:t>Pagina Contactos – 2 horas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BEBE100-55DC-4A51-816D-464DB0E76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3073" y="1853290"/>
            <a:ext cx="2200267" cy="446090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Rui Penetra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06344C-3700-465F-806C-E6BA631E6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53073" y="2531949"/>
            <a:ext cx="4875210" cy="36099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Layout – 1 semana</a:t>
            </a:r>
          </a:p>
          <a:p>
            <a:r>
              <a:rPr lang="en-US" dirty="0"/>
              <a:t>Login – 1 semana</a:t>
            </a:r>
          </a:p>
          <a:p>
            <a:r>
              <a:rPr lang="en-US" dirty="0"/>
              <a:t>Bottom navigation menu – 4 horas</a:t>
            </a:r>
          </a:p>
          <a:p>
            <a:r>
              <a:rPr lang="en-US" dirty="0"/>
              <a:t>Atualizar pedidos – 4 dias</a:t>
            </a:r>
          </a:p>
          <a:p>
            <a:r>
              <a:rPr lang="en-US" dirty="0"/>
              <a:t>Eliminar pedidos – 2 dias</a:t>
            </a:r>
          </a:p>
          <a:p>
            <a:r>
              <a:rPr lang="en-US" dirty="0"/>
              <a:t>Criar Takeaway – 5 dias</a:t>
            </a:r>
          </a:p>
          <a:p>
            <a:r>
              <a:rPr lang="en-US" dirty="0"/>
              <a:t>Listar takeaway – 3 dias</a:t>
            </a:r>
          </a:p>
          <a:p>
            <a:r>
              <a:rPr lang="en-US" dirty="0"/>
              <a:t>Perfil –  1 dia</a:t>
            </a:r>
          </a:p>
          <a:p>
            <a:r>
              <a:rPr lang="en-US" dirty="0"/>
              <a:t>Pagina Contactos –  2 horas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82395-7CCE-4D9D-80A9-7C43B0BDF305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5752CF85-0B9D-4BD6-96F4-6C0C1232434B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31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0B9BA23-F2C3-43B3-8DD3-2BAB9DB6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7" y="363989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Menu inicial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A31954-E2A0-49B3-B949-E237DD363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6012" y="2175034"/>
            <a:ext cx="5934511" cy="204186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Neste menu o </a:t>
            </a:r>
            <a:r>
              <a:rPr lang="en-US" sz="2400" dirty="0" err="1"/>
              <a:t>utilizador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escolher</a:t>
            </a:r>
            <a:r>
              <a:rPr lang="en-US" sz="2400" dirty="0"/>
              <a:t> se </a:t>
            </a:r>
            <a:r>
              <a:rPr lang="en-US" sz="2400" dirty="0" err="1"/>
              <a:t>quer</a:t>
            </a:r>
            <a:r>
              <a:rPr lang="en-US" sz="2400" dirty="0"/>
              <a:t>  </a:t>
            </a:r>
            <a:r>
              <a:rPr lang="en-US" sz="2400" dirty="0" err="1"/>
              <a:t>registar</a:t>
            </a:r>
            <a:r>
              <a:rPr lang="en-US" sz="2400" dirty="0"/>
              <a:t>-se , fazer login caso ja esteja registado, ver a ementa sem precisar de fazer login ou aceder a pagina de contactos.</a:t>
            </a:r>
          </a:p>
        </p:txBody>
      </p:sp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3DA40A7F-9C54-43B2-BB57-0A317D11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59" y="1349316"/>
            <a:ext cx="1839785" cy="369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440227-FA66-4A91-8333-39DC73AA8EFF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D961422E-495F-4F9C-AD9E-ABA7E29A0C82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00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8A26CF-4C97-4A6A-9486-F3CEBF3E7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323" y="2177248"/>
            <a:ext cx="6786349" cy="2503503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/>
              <a:t>Página</a:t>
            </a:r>
            <a:r>
              <a:rPr lang="en-US" sz="2400" dirty="0"/>
              <a:t> login como o nome indica serve para fazer login o utilizador apos se registar pode inserir o username e a password se o username e a password corresponder a resposta da API faz login podendo ser um funcionário como um cliente.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30709-049C-4633-A47F-605CD40D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6" y="328477"/>
            <a:ext cx="3337255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Login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0A49E1-25A9-4D69-9A20-E4621869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137" y="1611510"/>
            <a:ext cx="1911728" cy="36349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C0A55-01D6-4537-B1CF-589DCA144D23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6">
            <a:extLst>
              <a:ext uri="{FF2B5EF4-FFF2-40B4-BE49-F238E27FC236}">
                <a16:creationId xmlns:a16="http://schemas.microsoft.com/office/drawing/2014/main" id="{6A345E97-373C-4F8A-94CB-2EA6028A290E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5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09804FD-059E-4031-AF80-BFBE44EF0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3868" y="2183907"/>
            <a:ext cx="5934511" cy="341198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O </a:t>
            </a:r>
            <a:r>
              <a:rPr lang="pt-PT" sz="2400" dirty="0"/>
              <a:t>registar</a:t>
            </a:r>
            <a:r>
              <a:rPr lang="en-US" sz="2400" dirty="0"/>
              <a:t> serve para registar </a:t>
            </a:r>
            <a:r>
              <a:rPr lang="pt-PT" sz="2400" dirty="0"/>
              <a:t>os</a:t>
            </a:r>
            <a:r>
              <a:rPr lang="en-US" sz="2400" dirty="0"/>
              <a:t> </a:t>
            </a:r>
            <a:r>
              <a:rPr lang="pt-PT" sz="2400" dirty="0"/>
              <a:t>clientes,</a:t>
            </a:r>
            <a:r>
              <a:rPr lang="en-US" sz="2400" dirty="0"/>
              <a:t>  </a:t>
            </a:r>
            <a:r>
              <a:rPr lang="en-US" sz="2400" dirty="0" err="1"/>
              <a:t>introduzindo</a:t>
            </a:r>
            <a:r>
              <a:rPr lang="en-US" sz="2400" dirty="0"/>
              <a:t> um conjunto de informações básicas do mesmo que </a:t>
            </a:r>
            <a:r>
              <a:rPr lang="en-US" sz="2400" dirty="0" err="1"/>
              <a:t>poderam</a:t>
            </a:r>
            <a:r>
              <a:rPr lang="en-US" sz="2400" dirty="0"/>
              <a:t> ser </a:t>
            </a:r>
            <a:r>
              <a:rPr lang="en-US" sz="2400" dirty="0" err="1"/>
              <a:t>alteradas</a:t>
            </a:r>
            <a:r>
              <a:rPr lang="en-US" sz="2400" dirty="0"/>
              <a:t> </a:t>
            </a:r>
            <a:r>
              <a:rPr lang="en-US" sz="2400" dirty="0" err="1"/>
              <a:t>futuramente</a:t>
            </a:r>
            <a:r>
              <a:rPr lang="en-US" sz="2400" dirty="0"/>
              <a:t> no perfil.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B22711-9F3C-420E-99F4-958AA38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114" y="292963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Registar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6D566A-8E9B-4210-90CF-0A790650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791" y="1513857"/>
            <a:ext cx="1986074" cy="38302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A53B08-9D5D-4846-BF6B-6DDC6537C9A8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E7D288B9-7DAE-41AD-9786-4D3888A188A5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6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26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9310836-34AC-4823-B961-2DD7D442F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1369" y="2476870"/>
            <a:ext cx="5934511" cy="158022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pagina contactos </a:t>
            </a:r>
            <a:r>
              <a:rPr lang="en-US" sz="2400" dirty="0" err="1"/>
              <a:t>tem</a:t>
            </a:r>
            <a:r>
              <a:rPr lang="en-US" sz="2400" dirty="0"/>
              <a:t> </a:t>
            </a:r>
            <a:r>
              <a:rPr lang="en-US" sz="2400" dirty="0" err="1"/>
              <a:t>Informação</a:t>
            </a:r>
            <a:r>
              <a:rPr lang="en-US" sz="2400" dirty="0"/>
              <a:t> </a:t>
            </a:r>
            <a:r>
              <a:rPr lang="en-US" sz="2400" dirty="0" err="1"/>
              <a:t>básica</a:t>
            </a:r>
            <a:r>
              <a:rPr lang="en-US" sz="2400" dirty="0"/>
              <a:t> sobre o restaurante e o botão azul serve para telefonar ao restaurante.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C97356-69CE-41D3-8B72-92BCA95B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7" y="301847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Contactos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4ACD44-B6F2-450A-AFA8-31E3CC5D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034" y="1496125"/>
            <a:ext cx="1806997" cy="35417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01AD05-1451-4A01-BA29-138DCDAC1287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0AC77FD4-BA98-4031-AC57-FCCD7E3235B1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7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6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78DA724-CCF0-4FC4-8F4D-0AFFB050D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7598" y="2065277"/>
            <a:ext cx="5934511" cy="1748901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ementa pode ser selecionada para ver os pratos/bebidas que existem na categoria selecionada.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164551-CAB4-495A-90AC-DF16EFAF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918" y="251804"/>
            <a:ext cx="3430164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Ementa e menu</a:t>
            </a: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47725A9C-A7B2-4347-A916-B120C2DD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335" y="1408495"/>
            <a:ext cx="1896915" cy="3711056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8B56A7E-0348-4D4A-8E4E-C18C75272760}"/>
              </a:ext>
            </a:extLst>
          </p:cNvPr>
          <p:cNvSpPr/>
          <p:nvPr/>
        </p:nvSpPr>
        <p:spPr>
          <a:xfrm>
            <a:off x="6969135" y="4441412"/>
            <a:ext cx="2032987" cy="509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D5D767-2AB7-4A80-9C27-6AA029371B32}"/>
              </a:ext>
            </a:extLst>
          </p:cNvPr>
          <p:cNvSpPr txBox="1"/>
          <p:nvPr/>
        </p:nvSpPr>
        <p:spPr>
          <a:xfrm>
            <a:off x="4001130" y="4519303"/>
            <a:ext cx="33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ao perfil</a:t>
            </a:r>
            <a:endParaRPr lang="pt-PT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9A948A5-C96F-457C-9686-F6127FF597A0}"/>
              </a:ext>
            </a:extLst>
          </p:cNvPr>
          <p:cNvSpPr/>
          <p:nvPr/>
        </p:nvSpPr>
        <p:spPr>
          <a:xfrm rot="19134726">
            <a:off x="7422062" y="5168499"/>
            <a:ext cx="2636668" cy="66582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4383457-583C-45EB-9DAB-8971A65B3B12}"/>
              </a:ext>
            </a:extLst>
          </p:cNvPr>
          <p:cNvSpPr txBox="1"/>
          <p:nvPr/>
        </p:nvSpPr>
        <p:spPr>
          <a:xfrm>
            <a:off x="4421080" y="6248399"/>
            <a:ext cx="37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ao take away</a:t>
            </a:r>
            <a:endParaRPr lang="pt-PT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8EF8BB11-EE75-4305-82E1-56EB0044C00A}"/>
              </a:ext>
            </a:extLst>
          </p:cNvPr>
          <p:cNvSpPr/>
          <p:nvPr/>
        </p:nvSpPr>
        <p:spPr>
          <a:xfrm rot="16200000">
            <a:off x="9981019" y="5175746"/>
            <a:ext cx="1158655" cy="54751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7032C5-1170-4B09-B912-018494359AA0}"/>
              </a:ext>
            </a:extLst>
          </p:cNvPr>
          <p:cNvSpPr txBox="1"/>
          <p:nvPr/>
        </p:nvSpPr>
        <p:spPr>
          <a:xfrm>
            <a:off x="8766749" y="6065836"/>
            <a:ext cx="303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 ementa</a:t>
            </a:r>
            <a:endParaRPr lang="pt-PT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150A5DD0-4EE0-42AE-9AB9-5E2378A8D01F}"/>
              </a:ext>
            </a:extLst>
          </p:cNvPr>
          <p:cNvSpPr/>
          <p:nvPr/>
        </p:nvSpPr>
        <p:spPr>
          <a:xfrm rot="5400000">
            <a:off x="9707678" y="842858"/>
            <a:ext cx="1158655" cy="54751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F1A763-FB4C-4BAA-8298-5EF16AA3873F}"/>
              </a:ext>
            </a:extLst>
          </p:cNvPr>
          <p:cNvSpPr txBox="1"/>
          <p:nvPr/>
        </p:nvSpPr>
        <p:spPr>
          <a:xfrm>
            <a:off x="7842572" y="130953"/>
            <a:ext cx="32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os contactos</a:t>
            </a:r>
            <a:endParaRPr lang="pt-PT" dirty="0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2C41D83B-CE07-4249-A452-652F3B29D892}"/>
              </a:ext>
            </a:extLst>
          </p:cNvPr>
          <p:cNvSpPr/>
          <p:nvPr/>
        </p:nvSpPr>
        <p:spPr>
          <a:xfrm rot="10800000">
            <a:off x="10730555" y="1695944"/>
            <a:ext cx="972322" cy="369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F63035B-A6BC-43BF-AC60-4CF412846BF2}"/>
              </a:ext>
            </a:extLst>
          </p:cNvPr>
          <p:cNvSpPr txBox="1"/>
          <p:nvPr/>
        </p:nvSpPr>
        <p:spPr>
          <a:xfrm>
            <a:off x="10822207" y="2020585"/>
            <a:ext cx="132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Sair da app</a:t>
            </a:r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24075-0D7C-4AB5-9CB0-0E922A62B16D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Marcador de Posição do Número do Diapositivo 6">
            <a:extLst>
              <a:ext uri="{FF2B5EF4-FFF2-40B4-BE49-F238E27FC236}">
                <a16:creationId xmlns:a16="http://schemas.microsoft.com/office/drawing/2014/main" id="{7CAEA1D0-4A5D-4A7D-8A67-77ABAD83A7CD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8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5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0A5607-D7BC-40B2-BE58-4C002AF66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8283" y="996858"/>
            <a:ext cx="9916357" cy="1093434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/>
              <a:t>Página</a:t>
            </a:r>
            <a:r>
              <a:rPr lang="en-US" sz="2400" dirty="0"/>
              <a:t> do takeaway serve para o cliente selecionar a hora do pedido e o que quer pedir para depois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buscar</a:t>
            </a:r>
            <a:r>
              <a:rPr lang="en-US" sz="2400" dirty="0"/>
              <a:t> o pedido ao restaurante.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7747DD-0C74-46A5-91EE-B946A6EE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149" y="298443"/>
            <a:ext cx="2833489" cy="5094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Take away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D78888-A996-4EE5-94E1-80816680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80" y="2608554"/>
            <a:ext cx="1986289" cy="3921271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4CD71808-BE8B-440B-9175-30384A7B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78" y="2608554"/>
            <a:ext cx="2052859" cy="38839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30FA71-0984-46A4-BE00-0DE14C1F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561" y="2533975"/>
            <a:ext cx="2052859" cy="3958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96E5A1-421E-4764-8762-03F7B03D0A54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6">
            <a:extLst>
              <a:ext uri="{FF2B5EF4-FFF2-40B4-BE49-F238E27FC236}">
                <a16:creationId xmlns:a16="http://schemas.microsoft.com/office/drawing/2014/main" id="{31ACC6F9-AB93-4121-8A39-AA8A990E688F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9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07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1_TF45165253" id="{07CE62B7-DE55-46DD-919A-885AE8B467E7}" vid="{5C72F1E2-B911-4523-AEA5-CFED69548B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429</Words>
  <Application>Microsoft Office PowerPoint</Application>
  <PresentationFormat>Ecrã Panorâmico</PresentationFormat>
  <Paragraphs>65</Paragraphs>
  <Slides>13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Circuito</vt:lpstr>
      <vt:lpstr>Acesso móvel a sistemas de Informação</vt:lpstr>
      <vt:lpstr>tema</vt:lpstr>
      <vt:lpstr>Distribuição de tarefas por elementos do grupo</vt:lpstr>
      <vt:lpstr>Menu inicial</vt:lpstr>
      <vt:lpstr>Login</vt:lpstr>
      <vt:lpstr>Registar</vt:lpstr>
      <vt:lpstr>Contactos</vt:lpstr>
      <vt:lpstr>Ementa e menu</vt:lpstr>
      <vt:lpstr>Take away</vt:lpstr>
      <vt:lpstr>Perfil</vt:lpstr>
      <vt:lpstr>Hamburger menu Funcionário</vt:lpstr>
      <vt:lpstr>Pedido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Acesso móvel a sistemas de informação</dc:title>
  <dc:creator>Carlos Eduardo Afonso Vinagre</dc:creator>
  <cp:lastModifiedBy>Carlos Eduardo Afonso Vinagre</cp:lastModifiedBy>
  <cp:revision>25</cp:revision>
  <dcterms:created xsi:type="dcterms:W3CDTF">2020-10-26T20:11:03Z</dcterms:created>
  <dcterms:modified xsi:type="dcterms:W3CDTF">2020-11-04T19:05:01Z</dcterms:modified>
</cp:coreProperties>
</file>